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56" r:id="rId4"/>
  </p:sldMasterIdLst>
  <p:notesMasterIdLst>
    <p:notesMasterId r:id="rId14"/>
  </p:notesMasterIdLst>
  <p:handoutMasterIdLst>
    <p:handoutMasterId r:id="rId15"/>
  </p:handoutMasterIdLst>
  <p:sldIdLst>
    <p:sldId id="277" r:id="rId5"/>
    <p:sldId id="839" r:id="rId6"/>
    <p:sldId id="841" r:id="rId7"/>
    <p:sldId id="843" r:id="rId8"/>
    <p:sldId id="844" r:id="rId9"/>
    <p:sldId id="845" r:id="rId10"/>
    <p:sldId id="847" r:id="rId11"/>
    <p:sldId id="846" r:id="rId12"/>
    <p:sldId id="848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D0D0D"/>
        </a:solidFill>
        <a:effectLst/>
        <a:uFillTx/>
        <a:latin typeface="Poppins Light"/>
        <a:ea typeface="Poppins Light"/>
        <a:cs typeface="Poppins Light"/>
        <a:sym typeface="Poppins Light"/>
      </a:defRPr>
    </a:lvl1pPr>
    <a:lvl2pPr marL="0" marR="0" indent="228600" algn="l" defTabSz="825500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D0D0D"/>
        </a:solidFill>
        <a:effectLst/>
        <a:uFillTx/>
        <a:latin typeface="Poppins Light"/>
        <a:ea typeface="Poppins Light"/>
        <a:cs typeface="Poppins Light"/>
        <a:sym typeface="Poppins Light"/>
      </a:defRPr>
    </a:lvl2pPr>
    <a:lvl3pPr marL="0" marR="0" indent="457200" algn="l" defTabSz="825500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D0D0D"/>
        </a:solidFill>
        <a:effectLst/>
        <a:uFillTx/>
        <a:latin typeface="Poppins Light"/>
        <a:ea typeface="Poppins Light"/>
        <a:cs typeface="Poppins Light"/>
        <a:sym typeface="Poppins Light"/>
      </a:defRPr>
    </a:lvl3pPr>
    <a:lvl4pPr marL="0" marR="0" indent="685800" algn="l" defTabSz="825500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D0D0D"/>
        </a:solidFill>
        <a:effectLst/>
        <a:uFillTx/>
        <a:latin typeface="Poppins Light"/>
        <a:ea typeface="Poppins Light"/>
        <a:cs typeface="Poppins Light"/>
        <a:sym typeface="Poppins Light"/>
      </a:defRPr>
    </a:lvl4pPr>
    <a:lvl5pPr marL="0" marR="0" indent="914400" algn="l" defTabSz="825500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D0D0D"/>
        </a:solidFill>
        <a:effectLst/>
        <a:uFillTx/>
        <a:latin typeface="Poppins Light"/>
        <a:ea typeface="Poppins Light"/>
        <a:cs typeface="Poppins Light"/>
        <a:sym typeface="Poppins Light"/>
      </a:defRPr>
    </a:lvl5pPr>
    <a:lvl6pPr marL="0" marR="0" indent="1143000" algn="l" defTabSz="825500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D0D0D"/>
        </a:solidFill>
        <a:effectLst/>
        <a:uFillTx/>
        <a:latin typeface="Poppins Light"/>
        <a:ea typeface="Poppins Light"/>
        <a:cs typeface="Poppins Light"/>
        <a:sym typeface="Poppins Light"/>
      </a:defRPr>
    </a:lvl6pPr>
    <a:lvl7pPr marL="0" marR="0" indent="1371600" algn="l" defTabSz="825500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D0D0D"/>
        </a:solidFill>
        <a:effectLst/>
        <a:uFillTx/>
        <a:latin typeface="Poppins Light"/>
        <a:ea typeface="Poppins Light"/>
        <a:cs typeface="Poppins Light"/>
        <a:sym typeface="Poppins Light"/>
      </a:defRPr>
    </a:lvl7pPr>
    <a:lvl8pPr marL="0" marR="0" indent="1600200" algn="l" defTabSz="825500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D0D0D"/>
        </a:solidFill>
        <a:effectLst/>
        <a:uFillTx/>
        <a:latin typeface="Poppins Light"/>
        <a:ea typeface="Poppins Light"/>
        <a:cs typeface="Poppins Light"/>
        <a:sym typeface="Poppins Light"/>
      </a:defRPr>
    </a:lvl8pPr>
    <a:lvl9pPr marL="0" marR="0" indent="1828800" algn="l" defTabSz="825500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D0D0D"/>
        </a:solidFill>
        <a:effectLst/>
        <a:uFillTx/>
        <a:latin typeface="Poppins Light"/>
        <a:ea typeface="Poppins Light"/>
        <a:cs typeface="Poppins Light"/>
        <a:sym typeface="Poppins Light"/>
      </a:defRPr>
    </a:lvl9pPr>
  </p:defaultTextStyle>
  <p:extLst>
    <p:ext uri="{521415D9-36F7-43E2-AB2F-B90AF26B5E84}">
      <p14:sectionLst xmlns:p14="http://schemas.microsoft.com/office/powerpoint/2010/main">
        <p14:section name="Template" id="{08670477-A46B-1C44-AC50-67E11624FA8B}">
          <p14:sldIdLst>
            <p14:sldId id="277"/>
            <p14:sldId id="839"/>
            <p14:sldId id="841"/>
            <p14:sldId id="843"/>
            <p14:sldId id="844"/>
            <p14:sldId id="845"/>
            <p14:sldId id="847"/>
            <p14:sldId id="846"/>
            <p14:sldId id="84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BB9A68-9BB4-B66B-58CA-C17C5D0BE841}" name="Gastgebruiker" initials="Ga" userId="S::urn:spo:anon#b29542976fb7ece61e31e13ef1316699521c00cb3e493009bfa6d2db2db3747a::" providerId="AD"/>
  <p188:author id="{45B6F186-69F3-029C-0B0A-B1D67A107524}" name="Jessica Alfredsson" initials="" userId="S::Jessica.Alfredsson@blinfo.se::4c34cc40-5d08-4be4-a6ff-281865d6d21b" providerId="AD"/>
  <p188:author id="{AD87AFE7-13C5-A9CE-95D3-35ED292D52E7}" name="Jessica Alfredsson" initials="JA" userId="S::Jessica.Alfredsson@bjornlunden.com::043ee3c4-6722-4841-8367-b7861eabbe9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4F4"/>
    <a:srgbClr val="ECBA17"/>
    <a:srgbClr val="FFBB00"/>
    <a:srgbClr val="FFFFFF"/>
    <a:srgbClr val="0D0D0D"/>
    <a:srgbClr val="FDECC2"/>
    <a:srgbClr val="FFEEC9"/>
    <a:srgbClr val="1F79C3"/>
    <a:srgbClr val="FF4009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5C36FA-7A6D-1F2D-0F1C-9DE36983F9F0}" v="5" dt="2025-06-04T07:58:28.55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oppins Regular"/>
          <a:ea typeface="Poppins Regular"/>
          <a:cs typeface="Poppins Regular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Poppins Regular"/>
          <a:ea typeface="Poppins Regular"/>
          <a:cs typeface="Poppins Regular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oppins Regular"/>
          <a:ea typeface="Poppins Regular"/>
          <a:cs typeface="Poppins Regular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Poppins Regular"/>
          <a:ea typeface="Poppins Regular"/>
          <a:cs typeface="Poppins Regular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oppins Light"/>
          <a:ea typeface="Poppins Light"/>
          <a:cs typeface="Poppins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oppins Regular"/>
          <a:ea typeface="Poppins Regular"/>
          <a:cs typeface="Poppins Regular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oppins Regular"/>
          <a:ea typeface="Poppins Regular"/>
          <a:cs typeface="Poppins Regular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oppins Regular"/>
          <a:ea typeface="Poppins Regular"/>
          <a:cs typeface="Poppins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752AC43-7180-73F6-1DAF-71F26E7923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4FCBE8E-D762-84B1-2592-4994C0B802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29625-5181-C24A-A8E9-6EA2CB6F9A73}" type="datetimeFigureOut">
              <a:rPr lang="sv-SE" smtClean="0"/>
              <a:t>2025-07-06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6F15910-4EC9-DB58-0562-4AA0189F3F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8BC81D9-918F-F4E7-D0B0-271C22666E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2A1D9-CB8F-8D46-985F-7530B3CB7C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5371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Poppins Regular"/>
        <a:ea typeface="Poppins Regular"/>
        <a:cs typeface="Poppins Regular"/>
        <a:sym typeface="Poppins Regular"/>
      </a:defRPr>
    </a:lvl1pPr>
    <a:lvl2pPr indent="228600" defTabSz="457200" latinLnBrk="0">
      <a:lnSpc>
        <a:spcPct val="117999"/>
      </a:lnSpc>
      <a:defRPr sz="2200">
        <a:latin typeface="Poppins Regular"/>
        <a:ea typeface="Poppins Regular"/>
        <a:cs typeface="Poppins Regular"/>
        <a:sym typeface="Poppins Regular"/>
      </a:defRPr>
    </a:lvl2pPr>
    <a:lvl3pPr indent="457200" defTabSz="457200" latinLnBrk="0">
      <a:lnSpc>
        <a:spcPct val="117999"/>
      </a:lnSpc>
      <a:defRPr sz="2200">
        <a:latin typeface="Poppins Regular"/>
        <a:ea typeface="Poppins Regular"/>
        <a:cs typeface="Poppins Regular"/>
        <a:sym typeface="Poppins Regular"/>
      </a:defRPr>
    </a:lvl3pPr>
    <a:lvl4pPr indent="685800" defTabSz="457200" latinLnBrk="0">
      <a:lnSpc>
        <a:spcPct val="117999"/>
      </a:lnSpc>
      <a:defRPr sz="2200">
        <a:latin typeface="Poppins Regular"/>
        <a:ea typeface="Poppins Regular"/>
        <a:cs typeface="Poppins Regular"/>
        <a:sym typeface="Poppins Regular"/>
      </a:defRPr>
    </a:lvl4pPr>
    <a:lvl5pPr indent="914400" defTabSz="457200" latinLnBrk="0">
      <a:lnSpc>
        <a:spcPct val="117999"/>
      </a:lnSpc>
      <a:defRPr sz="2200">
        <a:latin typeface="Poppins Regular"/>
        <a:ea typeface="Poppins Regular"/>
        <a:cs typeface="Poppins Regular"/>
        <a:sym typeface="Poppins Regular"/>
      </a:defRPr>
    </a:lvl5pPr>
    <a:lvl6pPr indent="1143000" defTabSz="457200" latinLnBrk="0">
      <a:lnSpc>
        <a:spcPct val="117999"/>
      </a:lnSpc>
      <a:defRPr sz="2200">
        <a:latin typeface="Poppins Regular"/>
        <a:ea typeface="Poppins Regular"/>
        <a:cs typeface="Poppins Regular"/>
        <a:sym typeface="Poppins Regular"/>
      </a:defRPr>
    </a:lvl6pPr>
    <a:lvl7pPr indent="1371600" defTabSz="457200" latinLnBrk="0">
      <a:lnSpc>
        <a:spcPct val="117999"/>
      </a:lnSpc>
      <a:defRPr sz="2200">
        <a:latin typeface="Poppins Regular"/>
        <a:ea typeface="Poppins Regular"/>
        <a:cs typeface="Poppins Regular"/>
        <a:sym typeface="Poppins Regular"/>
      </a:defRPr>
    </a:lvl7pPr>
    <a:lvl8pPr indent="1600200" defTabSz="457200" latinLnBrk="0">
      <a:lnSpc>
        <a:spcPct val="117999"/>
      </a:lnSpc>
      <a:defRPr sz="2200">
        <a:latin typeface="Poppins Regular"/>
        <a:ea typeface="Poppins Regular"/>
        <a:cs typeface="Poppins Regular"/>
        <a:sym typeface="Poppins Regular"/>
      </a:defRPr>
    </a:lvl8pPr>
    <a:lvl9pPr indent="1828800" defTabSz="457200" latinLnBrk="0">
      <a:lnSpc>
        <a:spcPct val="117999"/>
      </a:lnSpc>
      <a:defRPr sz="2200">
        <a:latin typeface="Poppins Regular"/>
        <a:ea typeface="Poppins Regular"/>
        <a:cs typeface="Poppins Regular"/>
        <a:sym typeface="Poppins Regular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568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450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89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91A93-E98E-341E-3218-EEEC2CBDD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1C2F4FB-C6C9-3B61-C4CC-A17091C1A4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AB63EF0-73C6-245A-0075-9C907489B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3073573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8FF88-FE1B-8C3B-D216-928765476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AC5DF87-5E3E-ADC0-94B3-562A2B8A5F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220C90A-5986-1E30-A910-728428098B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371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Smiling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n bild som visar symbol, gul, stjärna&#10;&#10;Automatiskt genererad beskrivning">
            <a:extLst>
              <a:ext uri="{FF2B5EF4-FFF2-40B4-BE49-F238E27FC236}">
                <a16:creationId xmlns:a16="http://schemas.microsoft.com/office/drawing/2014/main" id="{3291BC35-82EC-36E1-F9E2-A05F879C8C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05" y="1237219"/>
            <a:ext cx="10937023" cy="10519163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40C5B4F-91D4-1038-43B1-61B0C3D626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566" y="12679128"/>
            <a:ext cx="1490869" cy="705678"/>
          </a:xfrm>
          <a:prstGeom prst="rect">
            <a:avLst/>
          </a:prstGeom>
        </p:spPr>
      </p:pic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080FF550-CE21-8654-69E5-DDF708B06E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54001" y="1466525"/>
            <a:ext cx="10381383" cy="144729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lang="en-NL" sz="8000" b="1" i="0" u="none" strike="noStrike" cap="none" spc="0" baseline="0" dirty="0">
                <a:solidFill>
                  <a:srgbClr val="0D0D0D"/>
                </a:solidFill>
                <a:uFillTx/>
                <a:latin typeface="Poppins SemiBold" pitchFamily="2" charset="77"/>
                <a:ea typeface="Poppins Light"/>
                <a:cs typeface="Poppins SemiBold" pitchFamily="2" charset="77"/>
                <a:sym typeface="Poppins Light"/>
              </a:defRPr>
            </a:lvl1pPr>
          </a:lstStyle>
          <a:p>
            <a:pPr marL="0" marR="0" lvl="0" indent="0" algn="l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None/>
              <a:tabLst/>
            </a:pPr>
            <a:r>
              <a:rPr lang="en-GB" err="1"/>
              <a:t>Titel</a:t>
            </a:r>
            <a:r>
              <a:rPr lang="en-GB"/>
              <a:t> of the slide</a:t>
            </a:r>
            <a:endParaRPr lang="en-NL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B275109D-9496-98CB-A154-852E24F96E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54287" y="2913818"/>
            <a:ext cx="10386712" cy="10492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lang="en-NL" sz="4400" b="0" i="0" u="none" strike="noStrike" cap="none" spc="0" baseline="0" dirty="0">
                <a:solidFill>
                  <a:srgbClr val="0D0D0D"/>
                </a:solidFill>
                <a:uFillTx/>
                <a:latin typeface="Poppins Light" pitchFamily="2" charset="77"/>
                <a:ea typeface="Poppins Light"/>
                <a:cs typeface="Poppins Light" pitchFamily="2" charset="77"/>
                <a:sym typeface="Poppins Light"/>
              </a:defRPr>
            </a:lvl1pPr>
          </a:lstStyle>
          <a:p>
            <a:pPr marL="0" marR="0" lvl="0" indent="0" algn="l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None/>
              <a:tabLst/>
            </a:pPr>
            <a:r>
              <a:rPr lang="en-GB"/>
              <a:t>Subtitle</a:t>
            </a:r>
            <a:endParaRPr lang="en-NL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3D85828-2153-3010-772D-A9662BA19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848672" y="4714159"/>
            <a:ext cx="10386712" cy="546950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FFBB00"/>
              </a:buClr>
              <a:buFont typeface="Arial" panose="020B0604020202020204" pitchFamily="34" charset="0"/>
              <a:buChar char="•"/>
              <a:defRPr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marL="342900" marR="0" lvl="0" indent="-342900" algn="l" defTabSz="8255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BB00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 </a:t>
            </a:r>
            <a:r>
              <a:rPr lang="en-GB" err="1"/>
              <a:t>solor</a:t>
            </a:r>
            <a:r>
              <a:rPr lang="en-GB"/>
              <a:t> </a:t>
            </a:r>
            <a:r>
              <a:rPr lang="en-GB" err="1"/>
              <a:t>dit</a:t>
            </a:r>
            <a:r>
              <a:rPr lang="en-GB"/>
              <a:t> </a:t>
            </a:r>
            <a:r>
              <a:rPr lang="en-GB" err="1"/>
              <a:t>amet</a:t>
            </a:r>
            <a:r>
              <a:rPr lang="en-GB"/>
              <a:t>, Lorem ipsum </a:t>
            </a:r>
            <a:r>
              <a:rPr lang="en-GB" err="1"/>
              <a:t>solor</a:t>
            </a:r>
            <a:r>
              <a:rPr lang="en-GB"/>
              <a:t> dirt </a:t>
            </a:r>
            <a:r>
              <a:rPr lang="en-GB" err="1"/>
              <a:t>amet</a:t>
            </a:r>
            <a:r>
              <a:rPr lang="en-NL"/>
              <a:t> </a:t>
            </a:r>
            <a:r>
              <a:rPr lang="en-GB"/>
              <a:t>Lorem ipsum </a:t>
            </a:r>
            <a:r>
              <a:rPr lang="en-GB" err="1"/>
              <a:t>solor</a:t>
            </a:r>
            <a:r>
              <a:rPr lang="en-GB"/>
              <a:t> dirt </a:t>
            </a:r>
            <a:r>
              <a:rPr lang="en-GB" err="1"/>
              <a:t>amet</a:t>
            </a:r>
            <a:r>
              <a:rPr lang="en-NL"/>
              <a:t> </a:t>
            </a:r>
            <a:r>
              <a:rPr lang="en-GB"/>
              <a:t>Lorem ipsum </a:t>
            </a:r>
            <a:r>
              <a:rPr lang="en-GB" err="1"/>
              <a:t>solor</a:t>
            </a:r>
            <a:r>
              <a:rPr lang="en-GB"/>
              <a:t> dirt </a:t>
            </a:r>
            <a:r>
              <a:rPr lang="en-GB" err="1"/>
              <a:t>amet</a:t>
            </a:r>
            <a:r>
              <a:rPr lang="en-NL"/>
              <a:t> </a:t>
            </a:r>
            <a:r>
              <a:rPr lang="en-GB"/>
              <a:t>Lorem ipsum </a:t>
            </a:r>
            <a:r>
              <a:rPr lang="en-GB" err="1"/>
              <a:t>solor</a:t>
            </a:r>
            <a:r>
              <a:rPr lang="en-GB"/>
              <a:t> dirt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amet</a:t>
            </a:r>
            <a:r>
              <a:rPr lang="en-NL"/>
              <a:t> </a:t>
            </a:r>
            <a:r>
              <a:rPr lang="en-GB"/>
              <a:t>Lorem ipsum.</a:t>
            </a:r>
            <a:endParaRPr lang="en-NL"/>
          </a:p>
          <a:p>
            <a:pPr marL="342900" marR="0" lvl="0" indent="-342900" algn="l" defTabSz="8255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BB00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 </a:t>
            </a:r>
            <a:r>
              <a:rPr lang="en-GB" err="1"/>
              <a:t>solor</a:t>
            </a:r>
            <a:r>
              <a:rPr lang="en-GB"/>
              <a:t> </a:t>
            </a:r>
            <a:r>
              <a:rPr lang="en-GB" err="1"/>
              <a:t>dit</a:t>
            </a:r>
            <a:r>
              <a:rPr lang="en-GB"/>
              <a:t> </a:t>
            </a:r>
            <a:r>
              <a:rPr lang="en-GB" err="1"/>
              <a:t>amet</a:t>
            </a:r>
            <a:r>
              <a:rPr lang="en-GB"/>
              <a:t>, Lorem ipsum </a:t>
            </a:r>
            <a:r>
              <a:rPr lang="en-GB" err="1"/>
              <a:t>solor</a:t>
            </a:r>
            <a:r>
              <a:rPr lang="en-GB"/>
              <a:t> dirt </a:t>
            </a:r>
            <a:r>
              <a:rPr lang="en-GB" err="1"/>
              <a:t>amet</a:t>
            </a:r>
            <a:r>
              <a:rPr lang="en-NL"/>
              <a:t> </a:t>
            </a:r>
            <a:r>
              <a:rPr lang="en-GB"/>
              <a:t>Lorem ipsum </a:t>
            </a:r>
            <a:r>
              <a:rPr lang="en-GB" err="1"/>
              <a:t>solor</a:t>
            </a:r>
            <a:r>
              <a:rPr lang="en-GB"/>
              <a:t> dirt </a:t>
            </a:r>
            <a:r>
              <a:rPr lang="en-GB" err="1"/>
              <a:t>amet</a:t>
            </a:r>
            <a:r>
              <a:rPr lang="en-NL"/>
              <a:t> </a:t>
            </a:r>
            <a:r>
              <a:rPr lang="en-GB"/>
              <a:t>Lorem ipsum </a:t>
            </a:r>
            <a:r>
              <a:rPr lang="en-GB" err="1"/>
              <a:t>solor</a:t>
            </a:r>
            <a:r>
              <a:rPr lang="en-GB"/>
              <a:t> dirt </a:t>
            </a:r>
            <a:r>
              <a:rPr lang="en-GB" err="1"/>
              <a:t>amet</a:t>
            </a:r>
            <a:r>
              <a:rPr lang="en-NL"/>
              <a:t> </a:t>
            </a:r>
            <a:r>
              <a:rPr lang="en-GB"/>
              <a:t>Lorem ipsum </a:t>
            </a:r>
            <a:r>
              <a:rPr lang="en-GB" err="1"/>
              <a:t>solor</a:t>
            </a:r>
            <a:r>
              <a:rPr lang="en-GB"/>
              <a:t> dirt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amet</a:t>
            </a:r>
            <a:r>
              <a:rPr lang="en-NL"/>
              <a:t> </a:t>
            </a:r>
            <a:r>
              <a:rPr lang="en-GB"/>
              <a:t>Lorem ipsum.</a:t>
            </a:r>
            <a:endParaRPr lang="en-NL"/>
          </a:p>
          <a:p>
            <a:pPr lvl="0"/>
            <a:endParaRPr lang="en-NL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3711608-5048-B90D-D72B-0324D5C376E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746180" y="0"/>
            <a:ext cx="978407" cy="978407"/>
          </a:xfrm>
          <a:prstGeom prst="rect">
            <a:avLst/>
          </a:prstGeom>
        </p:spPr>
      </p:pic>
      <p:pic>
        <p:nvPicPr>
          <p:cNvPr id="7" name="Bildobjekt 6" descr="En bild som visar Människoansikte, leende, person, porträtt&#10;&#10;Automatiskt genererad beskrivning">
            <a:extLst>
              <a:ext uri="{FF2B5EF4-FFF2-40B4-BE49-F238E27FC236}">
                <a16:creationId xmlns:a16="http://schemas.microsoft.com/office/drawing/2014/main" id="{ABF7FE1B-68B3-C90C-16A7-F9C9C80874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90" y="1253687"/>
            <a:ext cx="8942294" cy="1050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43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pac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raphic 38">
            <a:extLst>
              <a:ext uri="{FF2B5EF4-FFF2-40B4-BE49-F238E27FC236}">
                <a16:creationId xmlns:a16="http://schemas.microsoft.com/office/drawing/2014/main" id="{F8A44FD1-F5A7-B57B-CE38-91C994E06A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566" y="12679128"/>
            <a:ext cx="1490869" cy="705678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DE58F1DD-027B-CCDE-0093-9B9E09B1D9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46180" y="0"/>
            <a:ext cx="978407" cy="97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0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">
            <a:extLst>
              <a:ext uri="{FF2B5EF4-FFF2-40B4-BE49-F238E27FC236}">
                <a16:creationId xmlns:a16="http://schemas.microsoft.com/office/drawing/2014/main" id="{787CF7A7-F534-2F05-A56C-F46676CC8BD2}"/>
              </a:ext>
            </a:extLst>
          </p:cNvPr>
          <p:cNvSpPr/>
          <p:nvPr userDrawn="1"/>
        </p:nvSpPr>
        <p:spPr>
          <a:xfrm flipH="1">
            <a:off x="12855875" y="9448072"/>
            <a:ext cx="10941845" cy="36202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9" extrusionOk="0">
                <a:moveTo>
                  <a:pt x="4123" y="0"/>
                </a:moveTo>
                <a:cubicBezTo>
                  <a:pt x="3004" y="0"/>
                  <a:pt x="2334" y="1"/>
                  <a:pt x="1887" y="547"/>
                </a:cubicBezTo>
                <a:cubicBezTo>
                  <a:pt x="1229" y="1271"/>
                  <a:pt x="710" y="2837"/>
                  <a:pt x="471" y="4825"/>
                </a:cubicBezTo>
                <a:cubicBezTo>
                  <a:pt x="306" y="5949"/>
                  <a:pt x="290" y="8223"/>
                  <a:pt x="290" y="10799"/>
                </a:cubicBezTo>
                <a:cubicBezTo>
                  <a:pt x="290" y="13376"/>
                  <a:pt x="306" y="15652"/>
                  <a:pt x="471" y="16776"/>
                </a:cubicBezTo>
                <a:cubicBezTo>
                  <a:pt x="555" y="17477"/>
                  <a:pt x="676" y="18122"/>
                  <a:pt x="824" y="18700"/>
                </a:cubicBezTo>
                <a:cubicBezTo>
                  <a:pt x="766" y="19083"/>
                  <a:pt x="698" y="19429"/>
                  <a:pt x="622" y="19712"/>
                </a:cubicBezTo>
                <a:cubicBezTo>
                  <a:pt x="429" y="20431"/>
                  <a:pt x="210" y="20828"/>
                  <a:pt x="125" y="20938"/>
                </a:cubicBezTo>
                <a:lnTo>
                  <a:pt x="0" y="21099"/>
                </a:lnTo>
                <a:lnTo>
                  <a:pt x="133" y="21172"/>
                </a:lnTo>
                <a:cubicBezTo>
                  <a:pt x="696" y="21477"/>
                  <a:pt x="1174" y="21073"/>
                  <a:pt x="1522" y="20531"/>
                </a:cubicBezTo>
                <a:cubicBezTo>
                  <a:pt x="1638" y="20732"/>
                  <a:pt x="1759" y="20914"/>
                  <a:pt x="1887" y="21054"/>
                </a:cubicBezTo>
                <a:cubicBezTo>
                  <a:pt x="2115" y="21332"/>
                  <a:pt x="2403" y="21465"/>
                  <a:pt x="2777" y="21532"/>
                </a:cubicBezTo>
                <a:cubicBezTo>
                  <a:pt x="2844" y="21552"/>
                  <a:pt x="2911" y="21565"/>
                  <a:pt x="2980" y="21565"/>
                </a:cubicBezTo>
                <a:lnTo>
                  <a:pt x="3021" y="21565"/>
                </a:lnTo>
                <a:lnTo>
                  <a:pt x="3021" y="21556"/>
                </a:lnTo>
                <a:cubicBezTo>
                  <a:pt x="3335" y="21588"/>
                  <a:pt x="3686" y="21599"/>
                  <a:pt x="4123" y="21599"/>
                </a:cubicBezTo>
                <a:lnTo>
                  <a:pt x="17768" y="21599"/>
                </a:lnTo>
                <a:cubicBezTo>
                  <a:pt x="18886" y="21599"/>
                  <a:pt x="19557" y="21600"/>
                  <a:pt x="20004" y="21054"/>
                </a:cubicBezTo>
                <a:cubicBezTo>
                  <a:pt x="20662" y="20330"/>
                  <a:pt x="21180" y="18764"/>
                  <a:pt x="21420" y="16776"/>
                </a:cubicBezTo>
                <a:cubicBezTo>
                  <a:pt x="21585" y="15652"/>
                  <a:pt x="21600" y="13376"/>
                  <a:pt x="21600" y="10799"/>
                </a:cubicBezTo>
                <a:cubicBezTo>
                  <a:pt x="21600" y="8223"/>
                  <a:pt x="21585" y="5949"/>
                  <a:pt x="21420" y="4825"/>
                </a:cubicBezTo>
                <a:cubicBezTo>
                  <a:pt x="21180" y="2837"/>
                  <a:pt x="20662" y="1271"/>
                  <a:pt x="20004" y="547"/>
                </a:cubicBezTo>
                <a:cubicBezTo>
                  <a:pt x="19557" y="1"/>
                  <a:pt x="18886" y="0"/>
                  <a:pt x="17768" y="0"/>
                </a:cubicBezTo>
                <a:lnTo>
                  <a:pt x="4123" y="0"/>
                </a:lnTo>
                <a:close/>
              </a:path>
            </a:pathLst>
          </a:custGeom>
          <a:solidFill>
            <a:srgbClr val="FFBB00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Bold"/>
              <a:cs typeface="Poppins Bold"/>
              <a:sym typeface="Poppins Bold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F70A680-866B-B71A-58E0-37D3E79D4B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2696" y="9640957"/>
            <a:ext cx="6397673" cy="3028232"/>
          </a:xfrm>
          <a:prstGeom prst="rect">
            <a:avLst/>
          </a:prstGeom>
        </p:spPr>
      </p:pic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008AD36B-0E56-8C5A-DE38-E2AEA2FF71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544550" y="9945397"/>
            <a:ext cx="9315449" cy="2419351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lnSpc>
                <a:spcPct val="100000"/>
              </a:lnSpc>
              <a:buNone/>
              <a:defRPr sz="5000" b="1" i="0"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en-GB" err="1"/>
              <a:t>Byråns</a:t>
            </a:r>
            <a:r>
              <a:rPr lang="en-GB"/>
              <a:t> </a:t>
            </a:r>
            <a:r>
              <a:rPr lang="en-GB" err="1"/>
              <a:t>namn</a:t>
            </a:r>
            <a:endParaRPr lang="en-NL"/>
          </a:p>
        </p:txBody>
      </p:sp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E41D9760-A56A-B451-623F-5CE467A6BC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44550" y="11763339"/>
            <a:ext cx="9315449" cy="104928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en-GB" err="1"/>
              <a:t>Mailadress</a:t>
            </a:r>
            <a:endParaRPr lang="en-NL"/>
          </a:p>
        </p:txBody>
      </p:sp>
      <p:pic>
        <p:nvPicPr>
          <p:cNvPr id="6" name="Graphic 2">
            <a:extLst>
              <a:ext uri="{FF2B5EF4-FFF2-40B4-BE49-F238E27FC236}">
                <a16:creationId xmlns:a16="http://schemas.microsoft.com/office/drawing/2014/main" id="{C842167D-8526-6B1B-F895-8C88A332AE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46180" y="0"/>
            <a:ext cx="978407" cy="97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7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8">
            <a:extLst>
              <a:ext uri="{FF2B5EF4-FFF2-40B4-BE49-F238E27FC236}">
                <a16:creationId xmlns:a16="http://schemas.microsoft.com/office/drawing/2014/main" id="{5613F07E-DA2A-D8A2-8DE4-ED1213C6AF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566" y="12679128"/>
            <a:ext cx="1490869" cy="705678"/>
          </a:xfrm>
          <a:prstGeom prst="rect">
            <a:avLst/>
          </a:prstGeom>
        </p:spPr>
      </p:pic>
      <p:pic>
        <p:nvPicPr>
          <p:cNvPr id="6" name="Graphic 2">
            <a:extLst>
              <a:ext uri="{FF2B5EF4-FFF2-40B4-BE49-F238E27FC236}">
                <a16:creationId xmlns:a16="http://schemas.microsoft.com/office/drawing/2014/main" id="{DF7E1236-0487-082C-AAF7-0539C2B2FD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46180" y="0"/>
            <a:ext cx="978407" cy="97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59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3764" r:id="rId2"/>
    <p:sldLayoutId id="2147484061" r:id="rId3"/>
    <p:sldLayoutId id="2147484087" r:id="rId4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  <p:txStyles>
    <p:titleStyle>
      <a:lvl1pPr marL="0" marR="0" indent="0" algn="l" defTabSz="8255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D0D0D"/>
          </a:solidFill>
          <a:uFillTx/>
          <a:latin typeface="+mn-lt"/>
          <a:ea typeface="+mn-ea"/>
          <a:cs typeface="+mn-cs"/>
          <a:sym typeface="Poppins SemiBold"/>
        </a:defRPr>
      </a:lvl1pPr>
      <a:lvl2pPr marL="0" marR="0" indent="0" algn="l" defTabSz="8255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D0D0D"/>
          </a:solidFill>
          <a:uFillTx/>
          <a:latin typeface="+mn-lt"/>
          <a:ea typeface="+mn-ea"/>
          <a:cs typeface="+mn-cs"/>
          <a:sym typeface="Poppins SemiBold"/>
        </a:defRPr>
      </a:lvl2pPr>
      <a:lvl3pPr marL="0" marR="0" indent="0" algn="l" defTabSz="8255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D0D0D"/>
          </a:solidFill>
          <a:uFillTx/>
          <a:latin typeface="+mn-lt"/>
          <a:ea typeface="+mn-ea"/>
          <a:cs typeface="+mn-cs"/>
          <a:sym typeface="Poppins SemiBold"/>
        </a:defRPr>
      </a:lvl3pPr>
      <a:lvl4pPr marL="0" marR="0" indent="0" algn="l" defTabSz="8255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D0D0D"/>
          </a:solidFill>
          <a:uFillTx/>
          <a:latin typeface="+mn-lt"/>
          <a:ea typeface="+mn-ea"/>
          <a:cs typeface="+mn-cs"/>
          <a:sym typeface="Poppins SemiBold"/>
        </a:defRPr>
      </a:lvl4pPr>
      <a:lvl5pPr marL="0" marR="0" indent="0" algn="l" defTabSz="8255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D0D0D"/>
          </a:solidFill>
          <a:uFillTx/>
          <a:latin typeface="+mn-lt"/>
          <a:ea typeface="+mn-ea"/>
          <a:cs typeface="+mn-cs"/>
          <a:sym typeface="Poppins SemiBold"/>
        </a:defRPr>
      </a:lvl5pPr>
      <a:lvl6pPr marL="0" marR="0" indent="0" algn="l" defTabSz="8255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D0D0D"/>
          </a:solidFill>
          <a:uFillTx/>
          <a:latin typeface="+mn-lt"/>
          <a:ea typeface="+mn-ea"/>
          <a:cs typeface="+mn-cs"/>
          <a:sym typeface="Poppins SemiBold"/>
        </a:defRPr>
      </a:lvl6pPr>
      <a:lvl7pPr marL="0" marR="0" indent="0" algn="l" defTabSz="8255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D0D0D"/>
          </a:solidFill>
          <a:uFillTx/>
          <a:latin typeface="+mn-lt"/>
          <a:ea typeface="+mn-ea"/>
          <a:cs typeface="+mn-cs"/>
          <a:sym typeface="Poppins SemiBold"/>
        </a:defRPr>
      </a:lvl7pPr>
      <a:lvl8pPr marL="0" marR="0" indent="0" algn="l" defTabSz="8255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D0D0D"/>
          </a:solidFill>
          <a:uFillTx/>
          <a:latin typeface="+mn-lt"/>
          <a:ea typeface="+mn-ea"/>
          <a:cs typeface="+mn-cs"/>
          <a:sym typeface="Poppins SemiBold"/>
        </a:defRPr>
      </a:lvl8pPr>
      <a:lvl9pPr marL="0" marR="0" indent="0" algn="l" defTabSz="8255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D0D0D"/>
          </a:solidFill>
          <a:uFillTx/>
          <a:latin typeface="+mn-lt"/>
          <a:ea typeface="+mn-ea"/>
          <a:cs typeface="+mn-cs"/>
          <a:sym typeface="Poppins SemiBold"/>
        </a:defRPr>
      </a:lvl9pPr>
    </p:titleStyle>
    <p:bodyStyle>
      <a:lvl1pPr marL="317500" marR="0" indent="-3175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solidFill>
            <a:srgbClr val="0D0D0D"/>
          </a:solidFill>
          <a:uFillTx/>
          <a:latin typeface="Poppins Light"/>
          <a:ea typeface="Poppins Light"/>
          <a:cs typeface="Poppins Light"/>
          <a:sym typeface="Poppins Light"/>
        </a:defRPr>
      </a:lvl1pPr>
      <a:lvl2pPr marL="952500" marR="0" indent="-3175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solidFill>
            <a:srgbClr val="0D0D0D"/>
          </a:solidFill>
          <a:uFillTx/>
          <a:latin typeface="Poppins Light"/>
          <a:ea typeface="Poppins Light"/>
          <a:cs typeface="Poppins Light"/>
          <a:sym typeface="Poppins Light"/>
        </a:defRPr>
      </a:lvl2pPr>
      <a:lvl3pPr marL="1587500" marR="0" indent="-3175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solidFill>
            <a:srgbClr val="0D0D0D"/>
          </a:solidFill>
          <a:uFillTx/>
          <a:latin typeface="Poppins Light"/>
          <a:ea typeface="Poppins Light"/>
          <a:cs typeface="Poppins Light"/>
          <a:sym typeface="Poppins Light"/>
        </a:defRPr>
      </a:lvl3pPr>
      <a:lvl4pPr marL="2222500" marR="0" indent="-3175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solidFill>
            <a:srgbClr val="0D0D0D"/>
          </a:solidFill>
          <a:uFillTx/>
          <a:latin typeface="Poppins Light"/>
          <a:ea typeface="Poppins Light"/>
          <a:cs typeface="Poppins Light"/>
          <a:sym typeface="Poppins Light"/>
        </a:defRPr>
      </a:lvl4pPr>
      <a:lvl5pPr marL="2857500" marR="0" indent="-3175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solidFill>
            <a:srgbClr val="0D0D0D"/>
          </a:solidFill>
          <a:uFillTx/>
          <a:latin typeface="Poppins Light"/>
          <a:ea typeface="Poppins Light"/>
          <a:cs typeface="Poppins Light"/>
          <a:sym typeface="Poppins Light"/>
        </a:defRPr>
      </a:lvl5pPr>
      <a:lvl6pPr marL="3492500" marR="0" indent="-3175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solidFill>
            <a:srgbClr val="0D0D0D"/>
          </a:solidFill>
          <a:uFillTx/>
          <a:latin typeface="Poppins Light"/>
          <a:ea typeface="Poppins Light"/>
          <a:cs typeface="Poppins Light"/>
          <a:sym typeface="Poppins Light"/>
        </a:defRPr>
      </a:lvl6pPr>
      <a:lvl7pPr marL="4127500" marR="0" indent="-3175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solidFill>
            <a:srgbClr val="0D0D0D"/>
          </a:solidFill>
          <a:uFillTx/>
          <a:latin typeface="Poppins Light"/>
          <a:ea typeface="Poppins Light"/>
          <a:cs typeface="Poppins Light"/>
          <a:sym typeface="Poppins Light"/>
        </a:defRPr>
      </a:lvl7pPr>
      <a:lvl8pPr marL="4762500" marR="0" indent="-3175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solidFill>
            <a:srgbClr val="0D0D0D"/>
          </a:solidFill>
          <a:uFillTx/>
          <a:latin typeface="Poppins Light"/>
          <a:ea typeface="Poppins Light"/>
          <a:cs typeface="Poppins Light"/>
          <a:sym typeface="Poppins Light"/>
        </a:defRPr>
      </a:lvl8pPr>
      <a:lvl9pPr marL="5397500" marR="0" indent="-3175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solidFill>
            <a:srgbClr val="0D0D0D"/>
          </a:solidFill>
          <a:uFillTx/>
          <a:latin typeface="Poppins Light"/>
          <a:ea typeface="Poppins Light"/>
          <a:cs typeface="Poppins Light"/>
          <a:sym typeface="Poppins Light"/>
        </a:defRPr>
      </a:lvl9pPr>
    </p:bodyStyle>
    <p:otherStyle>
      <a:lvl1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Light"/>
        </a:defRPr>
      </a:lvl1pPr>
      <a:lvl2pPr marL="0" marR="0" indent="2286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Light"/>
        </a:defRPr>
      </a:lvl2pPr>
      <a:lvl3pPr marL="0" marR="0" indent="4572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Light"/>
        </a:defRPr>
      </a:lvl3pPr>
      <a:lvl4pPr marL="0" marR="0" indent="6858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Light"/>
        </a:defRPr>
      </a:lvl4pPr>
      <a:lvl5pPr marL="0" marR="0" indent="9144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Light"/>
        </a:defRPr>
      </a:lvl5pPr>
      <a:lvl6pPr marL="0" marR="0" indent="11430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Light"/>
        </a:defRPr>
      </a:lvl6pPr>
      <a:lvl7pPr marL="0" marR="0" indent="13716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Light"/>
        </a:defRPr>
      </a:lvl7pPr>
      <a:lvl8pPr marL="0" marR="0" indent="16002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Light"/>
        </a:defRPr>
      </a:lvl8pPr>
      <a:lvl9pPr marL="0" marR="0" indent="18288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emf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B0821-54DA-0BB2-8364-F45B5A589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F6B16224-A026-968B-6300-1D752D3D0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4952" y="9088582"/>
            <a:ext cx="4391552" cy="2795652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0A5E410F-A4E3-E2BF-D7BB-365D991E2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9996" y="8138133"/>
            <a:ext cx="5062926" cy="4339651"/>
          </a:xfrm>
          <a:prstGeom prst="rect">
            <a:avLst/>
          </a:prstGeom>
        </p:spPr>
      </p:pic>
      <p:pic>
        <p:nvPicPr>
          <p:cNvPr id="20" name="Bildobjekt 19" descr="En bild som visar text, Teckensnitt, svart, skärmbild&#10;&#10;AI-genererat innehåll kan vara felaktigt.">
            <a:extLst>
              <a:ext uri="{FF2B5EF4-FFF2-40B4-BE49-F238E27FC236}">
                <a16:creationId xmlns:a16="http://schemas.microsoft.com/office/drawing/2014/main" id="{1CD81C9B-BF09-B8DC-566E-D927D78DB9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6" y="4619082"/>
            <a:ext cx="18742371" cy="399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77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12072-B036-C318-CA23-FACB4B00B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BDBAE77F-E110-D2F6-C685-C4BFC8F41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4375" y="5244116"/>
            <a:ext cx="4404825" cy="615137"/>
          </a:xfrm>
          <a:prstGeom prst="rect">
            <a:avLst/>
          </a:pr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39F53D49-9E9E-5483-4DC6-EC6AAA7D82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407473" y="4502403"/>
            <a:ext cx="9396904" cy="1447293"/>
          </a:xfrm>
        </p:spPr>
        <p:txBody>
          <a:bodyPr/>
          <a:lstStyle/>
          <a:p>
            <a:r>
              <a:rPr lang="sv-SE"/>
              <a:t>med</a:t>
            </a:r>
            <a:r>
              <a:rPr lang="sv-SE" noProof="0"/>
              <a:t> Lundify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F53F07C-5178-8705-2646-FE9F15AA70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407472" y="3817341"/>
            <a:ext cx="9401728" cy="685062"/>
          </a:xfrm>
        </p:spPr>
        <p:txBody>
          <a:bodyPr/>
          <a:lstStyle/>
          <a:p>
            <a:r>
              <a:rPr lang="sv-SE"/>
              <a:t>Detta kan du göra</a:t>
            </a:r>
            <a:endParaRPr lang="sv-SE" noProof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DC53B2C-05DF-4136-A9F2-F83AB18F3B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407472" y="6796959"/>
            <a:ext cx="9401728" cy="2524841"/>
          </a:xfrm>
        </p:spPr>
        <p:txBody>
          <a:bodyPr/>
          <a:lstStyle/>
          <a:p>
            <a:pPr marL="342900" lvl="0" indent="-342900">
              <a:buFont typeface="Wingdings" pitchFamily="2" charset="2"/>
              <a:buChar char=""/>
            </a:pPr>
            <a:r>
              <a:rPr lang="sv-SE">
                <a:ea typeface="Calibri" panose="020F0502020204030204" pitchFamily="34" charset="0"/>
              </a:rPr>
              <a:t>S</a:t>
            </a:r>
            <a:r>
              <a:rPr lang="sv-SE">
                <a:effectLst/>
                <a:ea typeface="Calibri" panose="020F0502020204030204" pitchFamily="34" charset="0"/>
              </a:rPr>
              <a:t>kicka in bokföringsunderlag till byrån</a:t>
            </a:r>
          </a:p>
          <a:p>
            <a:pPr marL="342900" lvl="0" indent="-342900">
              <a:buFont typeface="Wingdings" pitchFamily="2" charset="2"/>
              <a:buChar char=""/>
            </a:pPr>
            <a:r>
              <a:rPr lang="sv-SE">
                <a:effectLst/>
                <a:ea typeface="Calibri" panose="020F0502020204030204" pitchFamily="34" charset="0"/>
              </a:rPr>
              <a:t>Attestera och betala fakturor</a:t>
            </a:r>
          </a:p>
          <a:p>
            <a:pPr marL="342900" lvl="0" indent="-342900">
              <a:buFont typeface="Wingdings" pitchFamily="2" charset="2"/>
              <a:buChar char=""/>
            </a:pPr>
            <a:r>
              <a:rPr lang="sv-SE">
                <a:effectLst/>
                <a:ea typeface="Calibri" panose="020F0502020204030204" pitchFamily="34" charset="0"/>
              </a:rPr>
              <a:t>Se hur det går för ditt företag i ekonomiöversikten</a:t>
            </a:r>
          </a:p>
          <a:p>
            <a:pPr marL="342900" lvl="0" indent="-342900">
              <a:buFont typeface="Wingdings" pitchFamily="2" charset="2"/>
              <a:buChar char=""/>
            </a:pPr>
            <a:r>
              <a:rPr lang="sv-SE">
                <a:ea typeface="Calibri" panose="020F0502020204030204" pitchFamily="34" charset="0"/>
              </a:rPr>
              <a:t>Kommunicera med oss på byrån – direkt i </a:t>
            </a:r>
            <a:r>
              <a:rPr lang="sv-SE" err="1">
                <a:ea typeface="Calibri" panose="020F0502020204030204" pitchFamily="34" charset="0"/>
              </a:rPr>
              <a:t>appen</a:t>
            </a:r>
            <a:endParaRPr lang="sv-SE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134493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tshållare för text 1">
            <a:extLst>
              <a:ext uri="{FF2B5EF4-FFF2-40B4-BE49-F238E27FC236}">
                <a16:creationId xmlns:a16="http://schemas.microsoft.com/office/drawing/2014/main" id="{7528E06C-A525-ECB3-0043-F06E7C57007A}"/>
              </a:ext>
            </a:extLst>
          </p:cNvPr>
          <p:cNvSpPr txBox="1">
            <a:spLocks/>
          </p:cNvSpPr>
          <p:nvPr/>
        </p:nvSpPr>
        <p:spPr>
          <a:xfrm>
            <a:off x="1013319" y="5814108"/>
            <a:ext cx="9396904" cy="2087784"/>
          </a:xfrm>
          <a:prstGeom prst="rect">
            <a:avLst/>
          </a:prstGeom>
        </p:spPr>
        <p:txBody>
          <a:bodyPr anchor="t"/>
          <a:lstStyle>
            <a:lvl1pPr marL="31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5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58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222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85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349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412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476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539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v-SE" sz="6600" b="1">
                <a:latin typeface="Poppins SemiBold" pitchFamily="2" charset="77"/>
                <a:cs typeface="Poppins SemiBold" pitchFamily="2" charset="77"/>
              </a:rPr>
              <a:t>Fota och ladda upp dina kvitton i Lundify</a:t>
            </a:r>
          </a:p>
        </p:txBody>
      </p:sp>
      <p:pic>
        <p:nvPicPr>
          <p:cNvPr id="36" name="Bildobjekt 35">
            <a:extLst>
              <a:ext uri="{FF2B5EF4-FFF2-40B4-BE49-F238E27FC236}">
                <a16:creationId xmlns:a16="http://schemas.microsoft.com/office/drawing/2014/main" id="{76ACA08D-6F6A-117E-BAEE-AD70E7B81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279" y="8866910"/>
            <a:ext cx="6432322" cy="1803965"/>
          </a:xfrm>
          <a:prstGeom prst="rect">
            <a:avLst/>
          </a:prstGeom>
        </p:spPr>
      </p:pic>
      <p:pic>
        <p:nvPicPr>
          <p:cNvPr id="46" name="Bildobjekt 45">
            <a:extLst>
              <a:ext uri="{FF2B5EF4-FFF2-40B4-BE49-F238E27FC236}">
                <a16:creationId xmlns:a16="http://schemas.microsoft.com/office/drawing/2014/main" id="{400D5CFC-BE1B-554F-8563-D65AB19E0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319" y="4462136"/>
            <a:ext cx="3746500" cy="113030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7F8301C0-9083-56DB-D835-DEB1482F15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03" y="1857380"/>
            <a:ext cx="10396371" cy="1058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22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7395A-F4DA-BBB5-1625-BB42DFD89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tshållare för text 1">
            <a:extLst>
              <a:ext uri="{FF2B5EF4-FFF2-40B4-BE49-F238E27FC236}">
                <a16:creationId xmlns:a16="http://schemas.microsoft.com/office/drawing/2014/main" id="{EE6C3560-0E10-A896-7394-76B75F90D2A8}"/>
              </a:ext>
            </a:extLst>
          </p:cNvPr>
          <p:cNvSpPr txBox="1">
            <a:spLocks/>
          </p:cNvSpPr>
          <p:nvPr/>
        </p:nvSpPr>
        <p:spPr>
          <a:xfrm>
            <a:off x="1075595" y="5393670"/>
            <a:ext cx="10117632" cy="2928658"/>
          </a:xfrm>
          <a:prstGeom prst="rect">
            <a:avLst/>
          </a:prstGeom>
        </p:spPr>
        <p:txBody>
          <a:bodyPr anchor="t"/>
          <a:lstStyle>
            <a:lvl1pPr marL="31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5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58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222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85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349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412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476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539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v-SE" sz="6600" b="1">
                <a:latin typeface="Poppins SemiBold" pitchFamily="2" charset="77"/>
                <a:cs typeface="Poppins SemiBold" pitchFamily="2" charset="77"/>
              </a:rPr>
              <a:t>Godkänn och betala leverantörsfakturorna i i Lundify</a:t>
            </a:r>
          </a:p>
        </p:txBody>
      </p:sp>
      <p:pic>
        <p:nvPicPr>
          <p:cNvPr id="36" name="Bildobjekt 35">
            <a:extLst>
              <a:ext uri="{FF2B5EF4-FFF2-40B4-BE49-F238E27FC236}">
                <a16:creationId xmlns:a16="http://schemas.microsoft.com/office/drawing/2014/main" id="{FC3BEAD0-1153-B7D4-7BE6-9FD88789F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279" y="8866910"/>
            <a:ext cx="6432322" cy="180396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151F4701-2D0D-30D5-C88C-E904AE7B8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595" y="4003779"/>
            <a:ext cx="3746500" cy="113030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97BD8AA7-622B-3AED-1991-6B6282F90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5036" y="977100"/>
            <a:ext cx="10396371" cy="1141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4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E6392-C5B5-6D35-E08E-AB4CB26F4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Bildobjekt 35">
            <a:extLst>
              <a:ext uri="{FF2B5EF4-FFF2-40B4-BE49-F238E27FC236}">
                <a16:creationId xmlns:a16="http://schemas.microsoft.com/office/drawing/2014/main" id="{188679F0-111B-5A5B-A492-E598DA71E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279" y="8866910"/>
            <a:ext cx="6432322" cy="1803965"/>
          </a:xfrm>
          <a:prstGeom prst="rect">
            <a:avLst/>
          </a:prstGeom>
        </p:spPr>
      </p:pic>
      <p:sp>
        <p:nvSpPr>
          <p:cNvPr id="9" name="Platshållare för text 1">
            <a:extLst>
              <a:ext uri="{FF2B5EF4-FFF2-40B4-BE49-F238E27FC236}">
                <a16:creationId xmlns:a16="http://schemas.microsoft.com/office/drawing/2014/main" id="{18698B7B-7D33-DC4A-5C74-D044FEC60583}"/>
              </a:ext>
            </a:extLst>
          </p:cNvPr>
          <p:cNvSpPr txBox="1">
            <a:spLocks/>
          </p:cNvSpPr>
          <p:nvPr/>
        </p:nvSpPr>
        <p:spPr>
          <a:xfrm>
            <a:off x="1013318" y="5814108"/>
            <a:ext cx="9904063" cy="2087784"/>
          </a:xfrm>
          <a:prstGeom prst="rect">
            <a:avLst/>
          </a:prstGeom>
        </p:spPr>
        <p:txBody>
          <a:bodyPr anchor="t"/>
          <a:lstStyle>
            <a:lvl1pPr marL="31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5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58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222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85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349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412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476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539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v-SE" sz="6600" b="1">
                <a:latin typeface="Poppins SemiBold" pitchFamily="2" charset="77"/>
                <a:cs typeface="Poppins SemiBold" pitchFamily="2" charset="77"/>
              </a:rPr>
              <a:t>Smidigare fakturering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6600" b="1">
                <a:latin typeface="Poppins SemiBold" pitchFamily="2" charset="77"/>
                <a:cs typeface="Poppins SemiBold" pitchFamily="2" charset="77"/>
              </a:rPr>
              <a:t>i Lundify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F663F502-B2DD-B3EE-688A-63437461D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319" y="4474836"/>
            <a:ext cx="3746500" cy="11303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281CC467-86BB-8D22-B8B4-66FA8A882D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1565" y="513219"/>
            <a:ext cx="10396371" cy="1268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2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8E75B083-6568-52FC-1C43-DD9E27687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9784" y="2391547"/>
            <a:ext cx="9560123" cy="8194391"/>
          </a:xfrm>
          <a:prstGeom prst="rect">
            <a:avLst/>
          </a:prstGeom>
        </p:spPr>
      </p:pic>
      <p:sp>
        <p:nvSpPr>
          <p:cNvPr id="6" name="Platshållare för text 7">
            <a:extLst>
              <a:ext uri="{FF2B5EF4-FFF2-40B4-BE49-F238E27FC236}">
                <a16:creationId xmlns:a16="http://schemas.microsoft.com/office/drawing/2014/main" id="{57B52EDB-C4E4-2093-37D2-1600F4025F60}"/>
              </a:ext>
            </a:extLst>
          </p:cNvPr>
          <p:cNvSpPr txBox="1">
            <a:spLocks/>
          </p:cNvSpPr>
          <p:nvPr/>
        </p:nvSpPr>
        <p:spPr>
          <a:xfrm>
            <a:off x="2060737" y="5414089"/>
            <a:ext cx="12224867" cy="1447293"/>
          </a:xfrm>
          <a:prstGeom prst="rect">
            <a:avLst/>
          </a:prstGeom>
        </p:spPr>
        <p:txBody>
          <a:bodyPr/>
          <a:lstStyle>
            <a:lvl1pPr marL="31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5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58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222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85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349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412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476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539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 marL="0" indent="0">
              <a:buNone/>
            </a:pPr>
            <a:r>
              <a:rPr lang="en-GB" sz="8000" b="1">
                <a:latin typeface="Poppins SemiBold" pitchFamily="2" charset="77"/>
                <a:cs typeface="Poppins SemiBold" pitchFamily="2" charset="77"/>
              </a:rPr>
              <a:t>Företagskort</a:t>
            </a:r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FFAF5334-5D24-3204-B97A-F595BD30B709}"/>
              </a:ext>
            </a:extLst>
          </p:cNvPr>
          <p:cNvSpPr txBox="1">
            <a:spLocks/>
          </p:cNvSpPr>
          <p:nvPr/>
        </p:nvSpPr>
        <p:spPr>
          <a:xfrm>
            <a:off x="2060736" y="6861382"/>
            <a:ext cx="12224867" cy="1447293"/>
          </a:xfrm>
          <a:prstGeom prst="rect">
            <a:avLst/>
          </a:prstGeom>
        </p:spPr>
        <p:txBody>
          <a:bodyPr/>
          <a:lstStyle>
            <a:lvl1pPr marL="31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5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58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222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85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349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412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476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539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 marL="0" indent="0">
              <a:buNone/>
            </a:pPr>
            <a:r>
              <a:rPr lang="en-GB" sz="4000">
                <a:latin typeface="Poppins Light" pitchFamily="2" charset="77"/>
                <a:cs typeface="Poppins Light" pitchFamily="2" charset="77"/>
              </a:rPr>
              <a:t>med 1% cashback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784FBE7-7B0D-F1C2-64DC-ED55E2B2D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0737" y="4296489"/>
            <a:ext cx="4533900" cy="1117600"/>
          </a:xfrm>
          <a:prstGeom prst="rect">
            <a:avLst/>
          </a:prstGeom>
        </p:spPr>
      </p:pic>
      <p:pic>
        <p:nvPicPr>
          <p:cNvPr id="9" name="Bildobjekt 8" descr="En bild som visar text, skärmbild, Teckensnitt, logotyp&#10;&#10;AI-genererat innehåll kan vara felaktigt.">
            <a:extLst>
              <a:ext uri="{FF2B5EF4-FFF2-40B4-BE49-F238E27FC236}">
                <a16:creationId xmlns:a16="http://schemas.microsoft.com/office/drawing/2014/main" id="{1D9C840F-33B6-19D3-44D5-67E85DEA13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624" y="4296489"/>
            <a:ext cx="7772400" cy="4807100"/>
          </a:xfrm>
          <a:prstGeom prst="rect">
            <a:avLst/>
          </a:prstGeom>
          <a:effectLst>
            <a:outerShdw blurRad="1015437" dist="12700" dir="2700000" sy="-23000" kx="-8004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157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F82B25-051F-4730-8E59-BD5C48E69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22E55397-B008-0EC0-4D63-C612F8E47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2299" y="6044354"/>
            <a:ext cx="3505875" cy="489598"/>
          </a:xfrm>
          <a:prstGeom prst="rect">
            <a:avLst/>
          </a:prstGeom>
        </p:spPr>
      </p:pic>
      <p:sp>
        <p:nvSpPr>
          <p:cNvPr id="6" name="Platshållare för text 7">
            <a:extLst>
              <a:ext uri="{FF2B5EF4-FFF2-40B4-BE49-F238E27FC236}">
                <a16:creationId xmlns:a16="http://schemas.microsoft.com/office/drawing/2014/main" id="{6DF44195-F134-E95E-DD37-369C32D7037D}"/>
              </a:ext>
            </a:extLst>
          </p:cNvPr>
          <p:cNvSpPr txBox="1">
            <a:spLocks/>
          </p:cNvSpPr>
          <p:nvPr/>
        </p:nvSpPr>
        <p:spPr>
          <a:xfrm>
            <a:off x="1146337" y="2358160"/>
            <a:ext cx="18589463" cy="1447293"/>
          </a:xfrm>
          <a:prstGeom prst="rect">
            <a:avLst/>
          </a:prstGeom>
        </p:spPr>
        <p:txBody>
          <a:bodyPr/>
          <a:lstStyle>
            <a:lvl1pPr marL="31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5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58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222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85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349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412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476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539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 marL="0" indent="0">
              <a:buNone/>
            </a:pPr>
            <a:r>
              <a:rPr lang="sv-SE" sz="8000" b="1" noProof="1">
                <a:latin typeface="Poppins SemiBold" pitchFamily="2" charset="77"/>
                <a:cs typeface="Poppins SemiBold" pitchFamily="2" charset="77"/>
              </a:rPr>
              <a:t>Slipp logga in på internetbanken </a:t>
            </a:r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0083E86E-179D-F96F-4B38-F28F451A246D}"/>
              </a:ext>
            </a:extLst>
          </p:cNvPr>
          <p:cNvSpPr txBox="1">
            <a:spLocks/>
          </p:cNvSpPr>
          <p:nvPr/>
        </p:nvSpPr>
        <p:spPr>
          <a:xfrm>
            <a:off x="1146337" y="4488469"/>
            <a:ext cx="12683963" cy="3779231"/>
          </a:xfrm>
          <a:prstGeom prst="rect">
            <a:avLst/>
          </a:prstGeom>
        </p:spPr>
        <p:txBody>
          <a:bodyPr/>
          <a:lstStyle>
            <a:lvl1pPr marL="31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5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58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222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85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349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412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476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539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 marL="0" indent="0">
              <a:buClr>
                <a:srgbClr val="FFBB00"/>
              </a:buClr>
              <a:buNone/>
            </a:pPr>
            <a:r>
              <a:rPr lang="sv-SE" sz="4000">
                <a:latin typeface="Poppins Light" pitchFamily="2" charset="77"/>
                <a:cs typeface="Poppins Light" pitchFamily="2" charset="77"/>
              </a:rPr>
              <a:t>Med bankkopplingen kan du sköta betalningar, se</a:t>
            </a:r>
            <a:r>
              <a:rPr lang="sv-SE" sz="4000" noProof="0">
                <a:latin typeface="Poppins Light" pitchFamily="2" charset="77"/>
                <a:cs typeface="Poppins Light" pitchFamily="2" charset="77"/>
              </a:rPr>
              <a:t> bankkontoutdrag och livesaldo direkt i Lundify.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E2443001-D7EB-9EB5-DDE4-ED225D40D4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337" y="1240560"/>
            <a:ext cx="4533900" cy="1117600"/>
          </a:xfrm>
          <a:prstGeom prst="rect">
            <a:avLst/>
          </a:prstGeom>
        </p:spPr>
      </p:pic>
      <p:pic>
        <p:nvPicPr>
          <p:cNvPr id="3" name="Bildobjekt 2" descr="En bild som visar text, Teckensnitt, skärmbild, logotyp&#10;&#10;AI-genererat innehåll kan vara felaktigt.">
            <a:extLst>
              <a:ext uri="{FF2B5EF4-FFF2-40B4-BE49-F238E27FC236}">
                <a16:creationId xmlns:a16="http://schemas.microsoft.com/office/drawing/2014/main" id="{13C87D5B-71AD-3270-49C3-8F61F4E42C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441" y="7468602"/>
            <a:ext cx="21537117" cy="2957197"/>
          </a:xfrm>
          <a:prstGeom prst="rect">
            <a:avLst/>
          </a:prstGeom>
        </p:spPr>
      </p:pic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6F8F21D8-0A7E-4330-ACC9-7B3A04ADB7E8}"/>
              </a:ext>
            </a:extLst>
          </p:cNvPr>
          <p:cNvSpPr txBox="1">
            <a:spLocks/>
          </p:cNvSpPr>
          <p:nvPr/>
        </p:nvSpPr>
        <p:spPr>
          <a:xfrm>
            <a:off x="1146337" y="10934700"/>
            <a:ext cx="21537117" cy="3430355"/>
          </a:xfrm>
          <a:prstGeom prst="rect">
            <a:avLst/>
          </a:prstGeom>
        </p:spPr>
        <p:txBody>
          <a:bodyPr/>
          <a:lstStyle>
            <a:lvl1pPr marL="31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5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58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222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85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349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412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476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539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 marL="0" indent="0">
              <a:buClr>
                <a:srgbClr val="FFBB00"/>
              </a:buClr>
              <a:buNone/>
            </a:pPr>
            <a:r>
              <a:rPr lang="sv-SE" sz="3200">
                <a:latin typeface="Poppins Light" pitchFamily="2" charset="77"/>
                <a:cs typeface="Poppins Light" pitchFamily="2" charset="77"/>
              </a:rPr>
              <a:t>Och det bästa av allt: du behöver aldrig mer knappa in ett OCR-nummer</a:t>
            </a:r>
            <a:endParaRPr lang="sv-SE" sz="3200" noProof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9114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3AA9BB-71B0-E36D-969E-9B59D966B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Uppehåll 30">
            <a:extLst>
              <a:ext uri="{FF2B5EF4-FFF2-40B4-BE49-F238E27FC236}">
                <a16:creationId xmlns:a16="http://schemas.microsoft.com/office/drawing/2014/main" id="{165BB5FF-093A-7EBC-050B-36F2085A8F31}"/>
              </a:ext>
            </a:extLst>
          </p:cNvPr>
          <p:cNvSpPr/>
          <p:nvPr/>
        </p:nvSpPr>
        <p:spPr>
          <a:xfrm rot="5400000">
            <a:off x="5690702" y="-1175705"/>
            <a:ext cx="13002592" cy="15354002"/>
          </a:xfrm>
          <a:prstGeom prst="flowChartDelay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Platshållare för text 7">
            <a:extLst>
              <a:ext uri="{FF2B5EF4-FFF2-40B4-BE49-F238E27FC236}">
                <a16:creationId xmlns:a16="http://schemas.microsoft.com/office/drawing/2014/main" id="{2F8CD761-6CC4-4AF4-50EC-C38C2F68C285}"/>
              </a:ext>
            </a:extLst>
          </p:cNvPr>
          <p:cNvSpPr txBox="1">
            <a:spLocks/>
          </p:cNvSpPr>
          <p:nvPr/>
        </p:nvSpPr>
        <p:spPr>
          <a:xfrm>
            <a:off x="6079565" y="5976392"/>
            <a:ext cx="12224867" cy="1447293"/>
          </a:xfrm>
          <a:prstGeom prst="rect">
            <a:avLst/>
          </a:prstGeom>
        </p:spPr>
        <p:txBody>
          <a:bodyPr/>
          <a:lstStyle>
            <a:lvl1pPr marL="31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5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58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222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85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349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412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4762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5397500" marR="0" indent="-317500" algn="l" defTabSz="8255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D0D0D"/>
                </a:solidFill>
                <a:uFillTx/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 marL="0" indent="0" algn="ctr">
              <a:buNone/>
            </a:pPr>
            <a:r>
              <a:rPr lang="sv-SE" sz="8000" b="1" noProof="1">
                <a:latin typeface="Poppins SemiBold" pitchFamily="2" charset="77"/>
                <a:cs typeface="Poppins SemiBold" pitchFamily="2" charset="77"/>
              </a:rPr>
              <a:t>Smarta integrationer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F4C40E1-F75C-77B3-2657-736045B52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5049" y="5055769"/>
            <a:ext cx="4533900" cy="1117600"/>
          </a:xfrm>
          <a:prstGeom prst="rect">
            <a:avLst/>
          </a:prstGeom>
        </p:spPr>
      </p:pic>
      <p:sp>
        <p:nvSpPr>
          <p:cNvPr id="2" name="Rektangel med rundade hörn 1">
            <a:extLst>
              <a:ext uri="{FF2B5EF4-FFF2-40B4-BE49-F238E27FC236}">
                <a16:creationId xmlns:a16="http://schemas.microsoft.com/office/drawing/2014/main" id="{A04AEB9C-518E-2434-2FFB-60CEFB918CE2}"/>
              </a:ext>
            </a:extLst>
          </p:cNvPr>
          <p:cNvSpPr/>
          <p:nvPr/>
        </p:nvSpPr>
        <p:spPr>
          <a:xfrm>
            <a:off x="1550504" y="1590261"/>
            <a:ext cx="3260035" cy="3260035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640791" dist="182473" dir="5400000" sx="103452" sy="103452" algn="ctr" rotWithShape="0">
              <a:prstClr val="black">
                <a:alpha val="10819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" name="Rektangel med rundade hörn 2">
            <a:extLst>
              <a:ext uri="{FF2B5EF4-FFF2-40B4-BE49-F238E27FC236}">
                <a16:creationId xmlns:a16="http://schemas.microsoft.com/office/drawing/2014/main" id="{4282658B-65A7-C2C7-9E40-A662A1A13934}"/>
              </a:ext>
            </a:extLst>
          </p:cNvPr>
          <p:cNvSpPr/>
          <p:nvPr/>
        </p:nvSpPr>
        <p:spPr>
          <a:xfrm>
            <a:off x="18522323" y="8642224"/>
            <a:ext cx="3260035" cy="3260035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640791" dist="182473" dir="5400000" sx="103452" sy="103452" algn="ctr" rotWithShape="0">
              <a:prstClr val="black">
                <a:alpha val="10819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Rektangel med rundade hörn 3">
            <a:extLst>
              <a:ext uri="{FF2B5EF4-FFF2-40B4-BE49-F238E27FC236}">
                <a16:creationId xmlns:a16="http://schemas.microsoft.com/office/drawing/2014/main" id="{9923D23D-9F45-29FE-A47D-7E1F44F7D9E3}"/>
              </a:ext>
            </a:extLst>
          </p:cNvPr>
          <p:cNvSpPr/>
          <p:nvPr/>
        </p:nvSpPr>
        <p:spPr>
          <a:xfrm>
            <a:off x="3180521" y="8774746"/>
            <a:ext cx="2262507" cy="2262507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640791" dist="182473" dir="5400000" sx="103452" sy="103452" algn="ctr" rotWithShape="0">
              <a:prstClr val="black">
                <a:alpha val="10819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Rektangel med rundade hörn 8">
            <a:extLst>
              <a:ext uri="{FF2B5EF4-FFF2-40B4-BE49-F238E27FC236}">
                <a16:creationId xmlns:a16="http://schemas.microsoft.com/office/drawing/2014/main" id="{7B2D17AD-89DF-962E-3E54-17E15F78D37F}"/>
              </a:ext>
            </a:extLst>
          </p:cNvPr>
          <p:cNvSpPr/>
          <p:nvPr/>
        </p:nvSpPr>
        <p:spPr>
          <a:xfrm>
            <a:off x="6079565" y="681282"/>
            <a:ext cx="1913566" cy="1817957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640791" dist="182473" dir="5400000" sx="103452" sy="103452" algn="ctr" rotWithShape="0">
              <a:prstClr val="black">
                <a:alpha val="10819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2" name="Rektangel med rundade hörn 11">
            <a:extLst>
              <a:ext uri="{FF2B5EF4-FFF2-40B4-BE49-F238E27FC236}">
                <a16:creationId xmlns:a16="http://schemas.microsoft.com/office/drawing/2014/main" id="{60BD2243-544A-C211-A75D-96AB5430348C}"/>
              </a:ext>
            </a:extLst>
          </p:cNvPr>
          <p:cNvSpPr/>
          <p:nvPr/>
        </p:nvSpPr>
        <p:spPr>
          <a:xfrm>
            <a:off x="14915206" y="999937"/>
            <a:ext cx="2739101" cy="2602245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640791" dist="182473" dir="5400000" sx="103452" sy="103452" algn="ctr" rotWithShape="0">
              <a:prstClr val="black">
                <a:alpha val="10819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3" name="Rektangel med rundade hörn 12">
            <a:extLst>
              <a:ext uri="{FF2B5EF4-FFF2-40B4-BE49-F238E27FC236}">
                <a16:creationId xmlns:a16="http://schemas.microsoft.com/office/drawing/2014/main" id="{6B1C94F7-BB0B-DB90-09E8-52476FFA10F1}"/>
              </a:ext>
            </a:extLst>
          </p:cNvPr>
          <p:cNvSpPr/>
          <p:nvPr/>
        </p:nvSpPr>
        <p:spPr>
          <a:xfrm>
            <a:off x="18304432" y="3090203"/>
            <a:ext cx="1788441" cy="1699084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640791" dist="182473" dir="5400000" sx="103452" sy="103452" algn="ctr" rotWithShape="0">
              <a:prstClr val="black">
                <a:alpha val="10819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A52122C0-7C49-AAB4-E796-70887D9F1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899" y="2789584"/>
            <a:ext cx="2559244" cy="987208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0592C902-4956-D2F5-434C-52A79EE1E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6873" y="1061077"/>
            <a:ext cx="1281456" cy="1058368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2D3173DE-C5DE-A436-3304-103F3B7A3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20943" y="1674365"/>
            <a:ext cx="2127625" cy="1415838"/>
          </a:xfrm>
          <a:prstGeom prst="rect">
            <a:avLst/>
          </a:prstGeom>
        </p:spPr>
      </p:pic>
      <p:pic>
        <p:nvPicPr>
          <p:cNvPr id="20" name="Bildobjekt 19" descr="En bild som visar Grafik, Teckensnitt, grafisk design, logotyp&#10;&#10;AI-genererat innehåll kan vara felaktigt.">
            <a:extLst>
              <a:ext uri="{FF2B5EF4-FFF2-40B4-BE49-F238E27FC236}">
                <a16:creationId xmlns:a16="http://schemas.microsoft.com/office/drawing/2014/main" id="{71D6178C-E704-F250-2CB9-7A058B9A52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246" y="3437692"/>
            <a:ext cx="2396811" cy="1224464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7FFF52B3-F2FD-818F-D1EA-8E0AA8086F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1292" y="9468347"/>
            <a:ext cx="1840963" cy="875304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1831AF03-407F-612D-BD45-F9FDD02A4D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809206" y="10059012"/>
            <a:ext cx="2648631" cy="56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4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F2065FF1-A1D1-AA72-ECBF-B0F020FF06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6C279AE-DF0B-C598-AE07-0BA5D31AF8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18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>
</file>

<file path=ppt/theme/theme1.xml><?xml version="1.0" encoding="utf-8"?>
<a:theme xmlns:a="http://schemas.openxmlformats.org/drawingml/2006/main" name="2_White">
  <a:themeElements>
    <a:clrScheme name="Bjorn Lunden">
      <a:dk1>
        <a:srgbClr val="0D0D0D"/>
      </a:dk1>
      <a:lt1>
        <a:srgbClr val="FFFFFF"/>
      </a:lt1>
      <a:dk2>
        <a:srgbClr val="202020"/>
      </a:dk2>
      <a:lt2>
        <a:srgbClr val="F6F6F6"/>
      </a:lt2>
      <a:accent1>
        <a:srgbClr val="FFBB00"/>
      </a:accent1>
      <a:accent2>
        <a:srgbClr val="FFEEC9"/>
      </a:accent2>
      <a:accent3>
        <a:srgbClr val="498B4D"/>
      </a:accent3>
      <a:accent4>
        <a:srgbClr val="1F79C3"/>
      </a:accent4>
      <a:accent5>
        <a:srgbClr val="FF4009"/>
      </a:accent5>
      <a:accent6>
        <a:srgbClr val="F7CFE0"/>
      </a:accent6>
      <a:hlink>
        <a:srgbClr val="0C0C0C"/>
      </a:hlink>
      <a:folHlink>
        <a:srgbClr val="0C0C0C"/>
      </a:folHlink>
    </a:clrScheme>
    <a:fontScheme name="White">
      <a:majorFont>
        <a:latin typeface="Poppins SemiBold"/>
        <a:ea typeface="Poppins SemiBold"/>
        <a:cs typeface="Poppins SemiBold"/>
      </a:majorFont>
      <a:minorFont>
        <a:latin typeface="Poppins SemiBold"/>
        <a:ea typeface="Poppins SemiBold"/>
        <a:cs typeface="Poppins Semi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E4AFD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oppins Bold"/>
            <a:ea typeface="Poppins Bold"/>
            <a:cs typeface="Poppins Bold"/>
            <a:sym typeface="Poppins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D0D0D"/>
            </a:solidFill>
            <a:effectLst/>
            <a:uFillTx/>
            <a:latin typeface="Poppins Light"/>
            <a:ea typeface="Poppins Light"/>
            <a:cs typeface="Poppins Light"/>
            <a:sym typeface="Poppi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Bjorn Lunden – General Template – New" id="{6FAF191E-8045-2A40-BB47-5BDE4B8F1EB9}" vid="{6476539F-6A06-C949-BB0D-985C7FC6EA22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Poppins SemiBold"/>
        <a:ea typeface="Poppins SemiBold"/>
        <a:cs typeface="Poppins SemiBold"/>
      </a:majorFont>
      <a:minorFont>
        <a:latin typeface="Poppins SemiBold"/>
        <a:ea typeface="Poppins SemiBold"/>
        <a:cs typeface="Poppins Semi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E4AFD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oppins Bold"/>
            <a:ea typeface="Poppins Bold"/>
            <a:cs typeface="Poppins Bold"/>
            <a:sym typeface="Poppins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D0D0D"/>
            </a:solidFill>
            <a:effectLst/>
            <a:uFillTx/>
            <a:latin typeface="Poppins Light"/>
            <a:ea typeface="Poppins Light"/>
            <a:cs typeface="Poppins Light"/>
            <a:sym typeface="Poppi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Bjorn Lunden">
    <a:dk1>
      <a:srgbClr val="0D0D0D"/>
    </a:dk1>
    <a:lt1>
      <a:srgbClr val="FFFFFF"/>
    </a:lt1>
    <a:dk2>
      <a:srgbClr val="202020"/>
    </a:dk2>
    <a:lt2>
      <a:srgbClr val="F6F6F6"/>
    </a:lt2>
    <a:accent1>
      <a:srgbClr val="FFBB00"/>
    </a:accent1>
    <a:accent2>
      <a:srgbClr val="FFEEC9"/>
    </a:accent2>
    <a:accent3>
      <a:srgbClr val="498B4D"/>
    </a:accent3>
    <a:accent4>
      <a:srgbClr val="1F79C3"/>
    </a:accent4>
    <a:accent5>
      <a:srgbClr val="FF4009"/>
    </a:accent5>
    <a:accent6>
      <a:srgbClr val="F7CFE0"/>
    </a:accent6>
    <a:hlink>
      <a:srgbClr val="0C0C0C"/>
    </a:hlink>
    <a:folHlink>
      <a:srgbClr val="0C0C0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7ED386A0190B4D9D1D5CE973DBC112" ma:contentTypeVersion="15" ma:contentTypeDescription="Create a new document." ma:contentTypeScope="" ma:versionID="61710c3ce72e41bce2a2606650be0c7d">
  <xsd:schema xmlns:xsd="http://www.w3.org/2001/XMLSchema" xmlns:xs="http://www.w3.org/2001/XMLSchema" xmlns:p="http://schemas.microsoft.com/office/2006/metadata/properties" xmlns:ns2="a2af19bf-c3e0-4d31-b125-ce0bbe56cf4a" xmlns:ns3="dfb42ed8-9155-4268-948a-ec9125babf33" targetNamespace="http://schemas.microsoft.com/office/2006/metadata/properties" ma:root="true" ma:fieldsID="7d9ebef3ce284ac353fe3ba122a00d8b" ns2:_="" ns3:_="">
    <xsd:import namespace="a2af19bf-c3e0-4d31-b125-ce0bbe56cf4a"/>
    <xsd:import namespace="dfb42ed8-9155-4268-948a-ec9125bab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f19bf-c3e0-4d31-b125-ce0bbe56cf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fde3b35-316b-456c-8801-c59c230ef4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42ed8-9155-4268-948a-ec9125babf3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8e11e99-d1c9-479f-a703-84f988b1754b}" ma:internalName="TaxCatchAll" ma:showField="CatchAllData" ma:web="dfb42ed8-9155-4268-948a-ec9125bab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2af19bf-c3e0-4d31-b125-ce0bbe56cf4a">
      <Terms xmlns="http://schemas.microsoft.com/office/infopath/2007/PartnerControls"/>
    </lcf76f155ced4ddcb4097134ff3c332f>
    <TaxCatchAll xmlns="dfb42ed8-9155-4268-948a-ec9125babf33" xsi:nil="true"/>
  </documentManagement>
</p:properties>
</file>

<file path=customXml/itemProps1.xml><?xml version="1.0" encoding="utf-8"?>
<ds:datastoreItem xmlns:ds="http://schemas.openxmlformats.org/officeDocument/2006/customXml" ds:itemID="{9E81F387-AC09-4933-B0C9-C9C8A8EC58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717CB9-468B-4F73-A1ED-A9625FDC203D}">
  <ds:schemaRefs>
    <ds:schemaRef ds:uri="a2af19bf-c3e0-4d31-b125-ce0bbe56cf4a"/>
    <ds:schemaRef ds:uri="dfb42ed8-9155-4268-948a-ec9125babf3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2115D1B-7BCD-4414-A4F8-8F1F6F4C556E}">
  <ds:schemaRefs>
    <ds:schemaRef ds:uri="a2af19bf-c3e0-4d31-b125-ce0bbe56cf4a"/>
    <ds:schemaRef ds:uri="dfb42ed8-9155-4268-948a-ec9125babf3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Anpassad</PresentationFormat>
  <Slides>9</Slides>
  <Notes>5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2_White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Alfredsson</dc:creator>
  <cp:revision>2</cp:revision>
  <dcterms:created xsi:type="dcterms:W3CDTF">2025-05-14T07:51:33Z</dcterms:created>
  <dcterms:modified xsi:type="dcterms:W3CDTF">2025-07-07T06:50:13Z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0x010100CF7ED386A0190B4D9D1D5CE973DBC112</vt:lpwstr>
  </property>
  <property fmtid="{D5CDD505-2E9C-101B-9397-08002B2CF9AE}" pid="3" name="MediaServiceImageTags">
    <vt:lpwstr/>
  </property>
</Properties>
</file>